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72" r:id="rId8"/>
    <p:sldId id="273" r:id="rId9"/>
    <p:sldId id="263" r:id="rId10"/>
    <p:sldId id="274" r:id="rId11"/>
    <p:sldId id="269" r:id="rId12"/>
    <p:sldId id="261" r:id="rId13"/>
    <p:sldId id="262" r:id="rId14"/>
    <p:sldId id="265" r:id="rId15"/>
    <p:sldId id="266" r:id="rId16"/>
    <p:sldId id="267" r:id="rId17"/>
    <p:sldId id="268" r:id="rId18"/>
    <p:sldId id="270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us Tubaga" initials="ZT" lastIdx="1" clrIdx="0">
    <p:extLst>
      <p:ext uri="{19B8F6BF-5375-455C-9EA6-DF929625EA0E}">
        <p15:presenceInfo xmlns:p15="http://schemas.microsoft.com/office/powerpoint/2012/main" userId="S::zeus.tubaga@slidegenius.com::0dbc10fe-af56-47c6-b0e6-292992c53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4"/>
    <a:srgbClr val="FF4A58"/>
    <a:srgbClr val="ECE8E3"/>
    <a:srgbClr val="48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 sz="2000" dirty="0">
                <a:solidFill>
                  <a:srgbClr val="0F1724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82393642602733"/>
          <c:y val="0.12555307000534152"/>
          <c:w val="0.65440877886881266"/>
          <c:h val="0.75764281286086066"/>
        </c:manualLayout>
      </c:layout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FF4A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16-4EA7-AE5D-D07ABB1C4CBF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E5-414A-BEC2-76AC05648B67}"/>
              </c:ext>
            </c:extLst>
          </c:dPt>
          <c:dPt>
            <c:idx val="2"/>
            <c:bubble3D val="0"/>
            <c:spPr>
              <a:solidFill>
                <a:srgbClr val="0F17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816-4EA7-AE5D-D07ABB1C4CBF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16-4EA7-AE5D-D07ABB1C4CB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16-4EA7-AE5D-D07ABB1C4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2FD-710E-416C-BA10-D4DE573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37406-4CF1-48D3-99AD-19A75E59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A44D-065F-464D-9522-C9BB60F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9CF-3C59-4A11-BC1E-55013E6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5D73-95FA-4930-8913-D69D24EC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36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3FC-4745-449A-B4FA-4F4B1A99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6192-7FF3-41E9-BB9A-D78A40D3D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1135-DCF5-41CD-90EC-313F1ED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8C11-A45C-4E9C-A558-6855E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7F-70CD-4F88-8898-033397DE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263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F8780-C5E3-487E-AD19-61F4B493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83C00-25C1-46B7-98B4-B2648FE9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007E-AD2E-4E5E-BD39-8E4D8D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405-BA3A-43BC-8E41-1DF479EB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827D-E793-4231-A788-DC76CA73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47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689-5E44-45CB-8210-CF89024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791-08DF-4079-B1CC-4087477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82DD-E31A-4638-8D5F-D2DF8E7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B231-0AEB-42A4-8D3C-8A813059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EE4-159B-4804-A4D7-E268639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7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DE-9D81-45A3-AD25-1F49C0E1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D9A5-9782-4BEF-ABCB-6AA2E72D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DB3C-D734-458D-BBEA-74FA2570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5234-8E9F-4DBB-9841-9F5BEB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D6A9-B389-4CF4-AC2D-083D92D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3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867B-8529-4D2E-B67E-583723E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05E9-58D2-4F9A-B785-9F8D7B673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0DC8A-642B-4561-ACD1-BA4EE416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6655-8EA3-4973-9B29-A6918421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DFB4B-FACA-4942-9F46-097D07BF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7FE1-49CF-43B4-98D1-0BC734E3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6A1-B216-461B-B2A0-266B94E4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C47D-6A8E-44B7-BA04-1C6A6789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D49E-0885-4C0E-92D6-ADD658DC6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632D5-428E-4EFD-91E9-991FD59E0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BA2E9-97B3-490A-B9B2-9D2AFE51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B3D00-BE10-4941-9A90-ABA1094F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04A2-3AEC-44D4-8619-C449A813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A0FB5-A51F-4D28-A64F-6B935B9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6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58A0-8749-45AE-AA67-543FCC8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9171D-E90B-4BD3-AD3F-699C2BB8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BA56-9221-45C5-84E5-06E562C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FC6E5-3A84-4263-A6B5-80D08C33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9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3A2A1-7D18-47A1-8B35-7A7D60F9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BFF40-C515-48F7-B279-15156AEE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9D37-825D-45A0-844C-B8017A37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96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D1B-E2E6-41EF-8D83-EDFA34AC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E48-0444-4F7B-AC9C-785D621B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4CE7-2085-4FCD-921B-43108027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2D8A-7D8C-4FEA-ABC4-7B6F52D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4D0F-24C7-464C-9F2D-025156F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4EABE-13F8-4BD5-88EB-1B471E46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0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95C2-7009-4688-ADE7-8AFD2B9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48D31-9E6F-4A7B-AC97-A8526B6C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06E5-0979-457D-AF96-A9D2E3F6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0D15A-8262-44A8-80AB-4927B9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3CE2-108E-4010-8CDA-278853C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3E1E-F4B1-4DDB-9BE4-D6A2506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1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3BD0-3955-4E9E-8D93-8BBA8FE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FA52-FDFE-4379-AAFD-DBA38C20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9D46-04C9-4F1B-8695-20DEAE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EE5F-036A-47C0-9728-BE25C86D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FD65-874B-438F-A5FA-95D48AB6F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67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549CED15-D42C-45D4-96D6-B6FAFC5AFDDE}"/>
              </a:ext>
            </a:extLst>
          </p:cNvPr>
          <p:cNvCxnSpPr>
            <a:cxnSpLocks/>
          </p:cNvCxnSpPr>
          <p:nvPr/>
        </p:nvCxnSpPr>
        <p:spPr>
          <a:xfrm>
            <a:off x="3426298" y="4833097"/>
            <a:ext cx="8765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656CEC6-E79D-411D-A318-3CAE1D314072}"/>
              </a:ext>
            </a:extLst>
          </p:cNvPr>
          <p:cNvSpPr txBox="1"/>
          <p:nvPr/>
        </p:nvSpPr>
        <p:spPr>
          <a:xfrm>
            <a:off x="4227075" y="1272790"/>
            <a:ext cx="70182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i="1" dirty="0">
                <a:solidFill>
                  <a:srgbClr val="FF4A58"/>
                </a:solidFill>
                <a:latin typeface="Barlow Condensed ExtraBold" panose="00000906000000000000" pitchFamily="2" charset="0"/>
              </a:rPr>
              <a:t>VALORANT</a:t>
            </a:r>
            <a:endParaRPr lang="en-PH" sz="14000" i="1" dirty="0">
              <a:solidFill>
                <a:srgbClr val="FF4A58"/>
              </a:solidFill>
              <a:latin typeface="Barlow Condensed ExtraBold" panose="00000906000000000000" pitchFamily="2" charset="0"/>
            </a:endParaRPr>
          </a:p>
        </p:txBody>
      </p:sp>
      <p:pic>
        <p:nvPicPr>
          <p:cNvPr id="38" name="Picture 2" descr="Jett | Valorant Wiki | Fandom">
            <a:extLst>
              <a:ext uri="{FF2B5EF4-FFF2-40B4-BE49-F238E27FC236}">
                <a16:creationId xmlns:a16="http://schemas.microsoft.com/office/drawing/2014/main" id="{39506F10-E383-40ED-924A-BB8E99A5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8"/>
          <a:stretch/>
        </p:blipFill>
        <p:spPr bwMode="auto">
          <a:xfrm flipH="1">
            <a:off x="-668341" y="160693"/>
            <a:ext cx="5892959" cy="9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A83437-50B9-4BEF-B592-5BDAE9BB53B8}"/>
              </a:ext>
            </a:extLst>
          </p:cNvPr>
          <p:cNvSpPr txBox="1"/>
          <p:nvPr/>
        </p:nvSpPr>
        <p:spPr>
          <a:xfrm>
            <a:off x="4442690" y="3162319"/>
            <a:ext cx="656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Barlow Condensed Medium" panose="00000606000000000000" pitchFamily="2" charset="0"/>
              </a:rPr>
              <a:t>By: Oliver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Einarsson</a:t>
            </a:r>
            <a:r>
              <a:rPr lang="en-US" sz="1400" spc="300" dirty="0">
                <a:latin typeface="Barlow Condensed Medium" panose="00000606000000000000" pitchFamily="2" charset="0"/>
              </a:rPr>
              <a:t>, Gina Fender, Acarie Jenkins, Naomi Martin,</a:t>
            </a:r>
          </a:p>
          <a:p>
            <a:r>
              <a:rPr lang="en-US" sz="1400" spc="300" dirty="0">
                <a:latin typeface="Barlow Condensed Medium" panose="00000606000000000000" pitchFamily="2" charset="0"/>
              </a:rPr>
              <a:t>&amp; John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Xuereb</a:t>
            </a:r>
            <a:r>
              <a:rPr lang="en-US" sz="1400" spc="300" dirty="0">
                <a:latin typeface="Barlow Condensed Medium" panose="00000606000000000000" pitchFamily="2" charset="0"/>
              </a:rPr>
              <a:t> </a:t>
            </a:r>
            <a:endParaRPr lang="en-PH" sz="1400" spc="300" dirty="0">
              <a:latin typeface="Barlow Condensed Medium" panose="00000606000000000000" pitchFamily="2" charset="0"/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CE4B62D-971E-4701-87C0-047731D9C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7285" b="25745"/>
          <a:stretch/>
        </p:blipFill>
        <p:spPr bwMode="auto">
          <a:xfrm>
            <a:off x="11185388" y="285940"/>
            <a:ext cx="774964" cy="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8429D9-9637-4785-BCD5-C241C2479EDC}"/>
              </a:ext>
            </a:extLst>
          </p:cNvPr>
          <p:cNvSpPr/>
          <p:nvPr/>
        </p:nvSpPr>
        <p:spPr>
          <a:xfrm>
            <a:off x="6572233" y="4596887"/>
            <a:ext cx="2837238" cy="47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dirty="0">
                <a:latin typeface="Barlow Condensed Medium" panose="00000606000000000000" pitchFamily="2" charset="0"/>
              </a:rPr>
              <a:t>9-5-2023</a:t>
            </a:r>
            <a:endParaRPr lang="en-PH" i="1" spc="300" dirty="0">
              <a:latin typeface="Barlow Condensed Medium" panose="00000606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84C40A-E187-4C03-A6F0-CE5866FF7E04}"/>
              </a:ext>
            </a:extLst>
          </p:cNvPr>
          <p:cNvCxnSpPr>
            <a:cxnSpLocks/>
          </p:cNvCxnSpPr>
          <p:nvPr/>
        </p:nvCxnSpPr>
        <p:spPr>
          <a:xfrm>
            <a:off x="4213118" y="6270286"/>
            <a:ext cx="14777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8F402C-A447-461D-8DFF-81D89259D337}"/>
              </a:ext>
            </a:extLst>
          </p:cNvPr>
          <p:cNvSpPr/>
          <p:nvPr/>
        </p:nvSpPr>
        <p:spPr>
          <a:xfrm>
            <a:off x="5868365" y="6134582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695F26-1377-4931-99FD-993C28987B63}"/>
              </a:ext>
            </a:extLst>
          </p:cNvPr>
          <p:cNvSpPr/>
          <p:nvPr/>
        </p:nvSpPr>
        <p:spPr>
          <a:xfrm>
            <a:off x="707985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C283BA-ED58-4DC0-AE33-9588CEE2DA8F}"/>
              </a:ext>
            </a:extLst>
          </p:cNvPr>
          <p:cNvSpPr/>
          <p:nvPr/>
        </p:nvSpPr>
        <p:spPr>
          <a:xfrm>
            <a:off x="1070659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D6185-08A2-4EF2-AE1F-C6CB59129614}"/>
              </a:ext>
            </a:extLst>
          </p:cNvPr>
          <p:cNvCxnSpPr>
            <a:cxnSpLocks/>
          </p:cNvCxnSpPr>
          <p:nvPr/>
        </p:nvCxnSpPr>
        <p:spPr>
          <a:xfrm>
            <a:off x="10729732" y="1028883"/>
            <a:ext cx="11902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34F570-99BD-4D6C-8260-78EBF78EE621}"/>
              </a:ext>
            </a:extLst>
          </p:cNvPr>
          <p:cNvCxnSpPr>
            <a:cxnSpLocks/>
          </p:cNvCxnSpPr>
          <p:nvPr/>
        </p:nvCxnSpPr>
        <p:spPr>
          <a:xfrm>
            <a:off x="11857027" y="6049673"/>
            <a:ext cx="0" cy="4263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40281"/>
      </p:ext>
    </p:extLst>
  </p:cSld>
  <p:clrMapOvr>
    <a:masterClrMapping/>
  </p:clrMapOvr>
  <p:transition spd="slow" advTm="8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70134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30F5F1-4865-4FAE-8FB2-4C73A1F2CD8E}"/>
              </a:ext>
            </a:extLst>
          </p:cNvPr>
          <p:cNvCxnSpPr>
            <a:cxnSpLocks/>
          </p:cNvCxnSpPr>
          <p:nvPr/>
        </p:nvCxnSpPr>
        <p:spPr>
          <a:xfrm flipH="1">
            <a:off x="8792369" y="976972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B7046-F817-448E-ABCE-82535B42FBE6}"/>
              </a:ext>
            </a:extLst>
          </p:cNvPr>
          <p:cNvCxnSpPr>
            <a:cxnSpLocks/>
          </p:cNvCxnSpPr>
          <p:nvPr/>
        </p:nvCxnSpPr>
        <p:spPr>
          <a:xfrm>
            <a:off x="11629033" y="97981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1280x720 Brimstone Valorant 720P HD 4k Wallpapers, Images, Backgrounds,  Photos and Pictures">
            <a:extLst>
              <a:ext uri="{FF2B5EF4-FFF2-40B4-BE49-F238E27FC236}">
                <a16:creationId xmlns:a16="http://schemas.microsoft.com/office/drawing/2014/main" id="{B699CFB3-3DC5-4474-948C-878B469F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36394"/>
          <a:stretch/>
        </p:blipFill>
        <p:spPr bwMode="auto">
          <a:xfrm>
            <a:off x="8792369" y="1231991"/>
            <a:ext cx="3195450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5644F5-C58D-11EA-CA4D-C38D2E9A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32713"/>
            <a:ext cx="7100559" cy="57142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D1575A-AA58-8550-3D4E-9BB3C05C7924}"/>
              </a:ext>
            </a:extLst>
          </p:cNvPr>
          <p:cNvCxnSpPr>
            <a:cxnSpLocks/>
          </p:cNvCxnSpPr>
          <p:nvPr/>
        </p:nvCxnSpPr>
        <p:spPr>
          <a:xfrm>
            <a:off x="7950679" y="1602021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75530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Javascript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BC6A5-5399-32E8-3783-CDD76431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4" y="1128777"/>
            <a:ext cx="5443116" cy="5149121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CB2E273-5876-128D-FB51-CBBCAED7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43" y="3703337"/>
            <a:ext cx="5499100" cy="2095500"/>
          </a:xfrm>
          <a:prstGeom prst="rect">
            <a:avLst/>
          </a:prstGeom>
        </p:spPr>
      </p:pic>
      <p:sp>
        <p:nvSpPr>
          <p:cNvPr id="14" name="!!Fade">
            <a:extLst>
              <a:ext uri="{FF2B5EF4-FFF2-40B4-BE49-F238E27FC236}">
                <a16:creationId xmlns:a16="http://schemas.microsoft.com/office/drawing/2014/main" id="{CE55CC0E-9C12-51F8-5D55-FEB9EF584C6E}"/>
              </a:ext>
            </a:extLst>
          </p:cNvPr>
          <p:cNvSpPr/>
          <p:nvPr/>
        </p:nvSpPr>
        <p:spPr>
          <a:xfrm>
            <a:off x="6394778" y="0"/>
            <a:ext cx="6073776" cy="2657993"/>
          </a:xfrm>
          <a:prstGeom prst="rect">
            <a:avLst/>
          </a:prstGeom>
          <a:blipFill>
            <a:blip r:embed="rId4"/>
            <a:srcRect/>
            <a:stretch>
              <a:fillRect b="-24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i="0" dirty="0">
                <a:solidFill>
                  <a:srgbClr val="CE0000"/>
                </a:solidFill>
                <a:effectLst/>
              </a:rPr>
              <a:t>20</a:t>
            </a:r>
            <a:endParaRPr lang="en-GB" sz="2400" b="1" i="0" dirty="0">
              <a:solidFill>
                <a:srgbClr val="CE0000"/>
              </a:solidFill>
              <a:effectLst/>
            </a:endParaRPr>
          </a:p>
          <a:p>
            <a:pPr algn="l"/>
            <a:r>
              <a:rPr lang="en-GB" sz="8000" b="1" cap="all" dirty="0">
                <a:solidFill>
                  <a:srgbClr val="CE0000"/>
                </a:solidFill>
                <a:latin typeface="+mj-lt"/>
              </a:rPr>
              <a:t>FADE</a:t>
            </a:r>
            <a:endParaRPr lang="en-GB" sz="8000" b="1" i="0" cap="all" dirty="0">
              <a:solidFill>
                <a:srgbClr val="CE0000"/>
              </a:solidFill>
              <a:effectLst/>
              <a:latin typeface="+mj-lt"/>
            </a:endParaRPr>
          </a:p>
          <a:p>
            <a:br>
              <a:rPr lang="en-GB" b="0" i="0" dirty="0">
                <a:solidFill>
                  <a:srgbClr val="FFFFFF"/>
                </a:solidFill>
                <a:effectLst/>
                <a:latin typeface="PODIUM Sharp 2.11" panose="00000908000000000000" pitchFamily="50" charset="0"/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E3F85-4C73-9263-E7EE-CAFA8C91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09" y="1170236"/>
            <a:ext cx="6097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3659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6590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MACHINE LEARNING MODEL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25AE4-C43A-41A7-9F30-32A656542670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9A6B7-70A4-4C9A-82C3-4FBEA7688457}"/>
              </a:ext>
            </a:extLst>
          </p:cNvPr>
          <p:cNvSpPr txBox="1"/>
          <p:nvPr/>
        </p:nvSpPr>
        <p:spPr>
          <a:xfrm>
            <a:off x="6664960" y="1289526"/>
            <a:ext cx="50495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0FBD5-99EF-4CD4-8CE6-7A95B7132241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B3F336-88F8-CF4A-961F-A05EED7E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412239"/>
            <a:ext cx="5391603" cy="476426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C16B52-BEC6-6CB9-1DD5-C3A152CE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46" y="1880558"/>
            <a:ext cx="4033520" cy="42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2238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4569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IMAGE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CAECDC-9E8A-4440-B035-218976F25643}"/>
              </a:ext>
            </a:extLst>
          </p:cNvPr>
          <p:cNvSpPr/>
          <p:nvPr/>
        </p:nvSpPr>
        <p:spPr>
          <a:xfrm>
            <a:off x="3129280" y="1107440"/>
            <a:ext cx="2844800" cy="491744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40686-44FE-47C6-9048-5BA7C868B7E0}"/>
              </a:ext>
            </a:extLst>
          </p:cNvPr>
          <p:cNvSpPr txBox="1"/>
          <p:nvPr/>
        </p:nvSpPr>
        <p:spPr>
          <a:xfrm>
            <a:off x="3362960" y="2906394"/>
            <a:ext cx="2286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cursus,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 fermentum. Donec at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F1DA6A-5964-430D-94E2-93E30059A091}"/>
              </a:ext>
            </a:extLst>
          </p:cNvPr>
          <p:cNvSpPr txBox="1"/>
          <p:nvPr/>
        </p:nvSpPr>
        <p:spPr>
          <a:xfrm>
            <a:off x="3362960" y="147813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alorant agents, abilities, and details | Shacknews">
            <a:extLst>
              <a:ext uri="{FF2B5EF4-FFF2-40B4-BE49-F238E27FC236}">
                <a16:creationId xmlns:a16="http://schemas.microsoft.com/office/drawing/2014/main" id="{9805A9ED-D923-4F39-A0DF-48159B875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365760" y="11074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30906"/>
      </p:ext>
    </p:extLst>
  </p:cSld>
  <p:clrMapOvr>
    <a:masterClrMapping/>
  </p:clrMapOvr>
  <p:transition spd="slow" advTm="8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6249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DIAGRAM PROCESS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9A8987-57DD-4270-8C2E-687D40353951}"/>
              </a:ext>
            </a:extLst>
          </p:cNvPr>
          <p:cNvGrpSpPr/>
          <p:nvPr/>
        </p:nvGrpSpPr>
        <p:grpSpPr>
          <a:xfrm flipH="1">
            <a:off x="929640" y="1786301"/>
            <a:ext cx="10332720" cy="2583179"/>
            <a:chOff x="1215341" y="2191472"/>
            <a:chExt cx="8858492" cy="22146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ED7069F-235A-49B5-9049-482D2AB9648B}"/>
                </a:ext>
              </a:extLst>
            </p:cNvPr>
            <p:cNvGrpSpPr/>
            <p:nvPr/>
          </p:nvGrpSpPr>
          <p:grpSpPr>
            <a:xfrm>
              <a:off x="1215341" y="2191472"/>
              <a:ext cx="4429246" cy="2214623"/>
              <a:chOff x="1666754" y="2210764"/>
              <a:chExt cx="5324354" cy="2662177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176C138-EAF4-45E2-93B9-FD0094E62782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73BC03A8-24EB-4B95-834E-31B875EC4D2B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F8C300-DC77-4125-9C74-AC2168154C3D}"/>
                </a:ext>
              </a:extLst>
            </p:cNvPr>
            <p:cNvGrpSpPr/>
            <p:nvPr/>
          </p:nvGrpSpPr>
          <p:grpSpPr>
            <a:xfrm>
              <a:off x="5644587" y="2191472"/>
              <a:ext cx="4429246" cy="2214623"/>
              <a:chOff x="1666754" y="2210764"/>
              <a:chExt cx="5324354" cy="2662177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C4ECEF6C-2DD0-4DDB-B51F-C1943C4FDD99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47A3D973-BDD0-4C1E-8A37-4DE48209D2C8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2B6ABC54-850B-4D3C-A6CA-7B0154C6E3C7}"/>
              </a:ext>
            </a:extLst>
          </p:cNvPr>
          <p:cNvSpPr/>
          <p:nvPr/>
        </p:nvSpPr>
        <p:spPr>
          <a:xfrm>
            <a:off x="92964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BC5DEF7D-5D8B-4C66-9666-0F4177BA796F}"/>
              </a:ext>
            </a:extLst>
          </p:cNvPr>
          <p:cNvSpPr/>
          <p:nvPr/>
        </p:nvSpPr>
        <p:spPr>
          <a:xfrm flipH="1" flipV="1">
            <a:off x="351282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F7CCA10-AABF-482E-B631-05D51DD5AEFB}"/>
              </a:ext>
            </a:extLst>
          </p:cNvPr>
          <p:cNvSpPr/>
          <p:nvPr/>
        </p:nvSpPr>
        <p:spPr>
          <a:xfrm>
            <a:off x="609600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07656CA8-5582-4B3D-888D-C1F7A7C03608}"/>
              </a:ext>
            </a:extLst>
          </p:cNvPr>
          <p:cNvSpPr/>
          <p:nvPr/>
        </p:nvSpPr>
        <p:spPr>
          <a:xfrm flipH="1" flipV="1">
            <a:off x="867918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08397E-4B68-4A67-A581-36D57399B1BC}"/>
              </a:ext>
            </a:extLst>
          </p:cNvPr>
          <p:cNvSpPr/>
          <p:nvPr/>
        </p:nvSpPr>
        <p:spPr>
          <a:xfrm>
            <a:off x="1272214" y="2128875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>
            <a:glow rad="101600">
              <a:schemeClr val="accent1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82CA94-FC03-4DFD-9CCF-BA100E7E1B8B}"/>
              </a:ext>
            </a:extLst>
          </p:cNvPr>
          <p:cNvSpPr/>
          <p:nvPr/>
        </p:nvSpPr>
        <p:spPr>
          <a:xfrm>
            <a:off x="385539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126BE1-A421-4501-9913-80023A32BD44}"/>
              </a:ext>
            </a:extLst>
          </p:cNvPr>
          <p:cNvSpPr/>
          <p:nvPr/>
        </p:nvSpPr>
        <p:spPr>
          <a:xfrm>
            <a:off x="6438573" y="2126244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5118EB-E5E1-43FE-A75E-66275404C52D}"/>
              </a:ext>
            </a:extLst>
          </p:cNvPr>
          <p:cNvSpPr/>
          <p:nvPr/>
        </p:nvSpPr>
        <p:spPr>
          <a:xfrm>
            <a:off x="902175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DA0F51-A9EB-4FD1-94FB-16FFC64FC611}"/>
              </a:ext>
            </a:extLst>
          </p:cNvPr>
          <p:cNvSpPr txBox="1"/>
          <p:nvPr/>
        </p:nvSpPr>
        <p:spPr>
          <a:xfrm>
            <a:off x="1688294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  <a:endParaRPr lang="en-PH" sz="1400" b="1" dirty="0">
              <a:solidFill>
                <a:schemeClr val="bg1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F077B9-EC40-4E5A-83B2-029374BC5719}"/>
              </a:ext>
            </a:extLst>
          </p:cNvPr>
          <p:cNvSpPr txBox="1"/>
          <p:nvPr/>
        </p:nvSpPr>
        <p:spPr>
          <a:xfrm>
            <a:off x="4271473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A6C61B-B793-455D-B2F4-C74A3B869B86}"/>
              </a:ext>
            </a:extLst>
          </p:cNvPr>
          <p:cNvSpPr txBox="1"/>
          <p:nvPr/>
        </p:nvSpPr>
        <p:spPr>
          <a:xfrm>
            <a:off x="6854652" y="3299819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1C76D8-CDA8-467B-BE75-1674DD792CF3}"/>
              </a:ext>
            </a:extLst>
          </p:cNvPr>
          <p:cNvSpPr txBox="1"/>
          <p:nvPr/>
        </p:nvSpPr>
        <p:spPr>
          <a:xfrm>
            <a:off x="9437832" y="3299818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7FB0E3-8AC4-4812-B3F7-C57F84A276E7}"/>
              </a:ext>
            </a:extLst>
          </p:cNvPr>
          <p:cNvSpPr txBox="1"/>
          <p:nvPr/>
        </p:nvSpPr>
        <p:spPr>
          <a:xfrm>
            <a:off x="116957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3D902E-D023-4BF7-98DF-62DB9DB8C32C}"/>
              </a:ext>
            </a:extLst>
          </p:cNvPr>
          <p:cNvSpPr txBox="1"/>
          <p:nvPr/>
        </p:nvSpPr>
        <p:spPr>
          <a:xfrm>
            <a:off x="375275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502E24-39AD-44E9-A585-561927C9BEF0}"/>
              </a:ext>
            </a:extLst>
          </p:cNvPr>
          <p:cNvSpPr txBox="1"/>
          <p:nvPr/>
        </p:nvSpPr>
        <p:spPr>
          <a:xfrm>
            <a:off x="6335938" y="4678349"/>
            <a:ext cx="2103302" cy="56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81B254-AC3E-4DE2-927A-508A79328BC9}"/>
              </a:ext>
            </a:extLst>
          </p:cNvPr>
          <p:cNvSpPr txBox="1"/>
          <p:nvPr/>
        </p:nvSpPr>
        <p:spPr>
          <a:xfrm>
            <a:off x="891911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fermentum.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D2AD12E-161E-4397-A3E2-E7D2380B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011" y="2445230"/>
            <a:ext cx="686947" cy="68694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91A975-492E-4F33-9515-5FEF53DDC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141" y="2482574"/>
            <a:ext cx="656934" cy="65693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75873E8-09F3-45DD-997B-687A6A428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3004" y="2508771"/>
            <a:ext cx="609014" cy="60901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0BAF287-2CEE-41C3-AF9C-50E67E308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0607" y="2484120"/>
            <a:ext cx="583522" cy="5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6699"/>
      </p:ext>
    </p:extLst>
  </p:cSld>
  <p:clrMapOvr>
    <a:masterClrMapping/>
  </p:clrMapOvr>
  <p:transition spd="slow" advTm="8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7331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TABLE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Table 2">
            <a:extLst>
              <a:ext uri="{FF2B5EF4-FFF2-40B4-BE49-F238E27FC236}">
                <a16:creationId xmlns:a16="http://schemas.microsoft.com/office/drawing/2014/main" id="{686458B8-EC44-40C4-BE86-DE594268A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66170"/>
              </p:ext>
            </p:extLst>
          </p:nvPr>
        </p:nvGraphicFramePr>
        <p:xfrm>
          <a:off x="455271" y="1333122"/>
          <a:ext cx="11281458" cy="46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43">
                  <a:extLst>
                    <a:ext uri="{9D8B030D-6E8A-4147-A177-3AD203B41FA5}">
                      <a16:colId xmlns:a16="http://schemas.microsoft.com/office/drawing/2014/main" val="2363811528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931582117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58947821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448726044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362523179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44148161"/>
                    </a:ext>
                  </a:extLst>
                </a:gridCol>
              </a:tblGrid>
              <a:tr h="74430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25957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927978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73283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6010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9253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809151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29975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12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366429"/>
      </p:ext>
    </p:extLst>
  </p:cSld>
  <p:clrMapOvr>
    <a:masterClrMapping/>
  </p:clrMapOvr>
  <p:transition spd="slow" advTm="8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1897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World map PNG">
            <a:extLst>
              <a:ext uri="{FF2B5EF4-FFF2-40B4-BE49-F238E27FC236}">
                <a16:creationId xmlns:a16="http://schemas.microsoft.com/office/drawing/2014/main" id="{F26E41C4-AB0E-459C-9666-5DFF3B9C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18" y="1619720"/>
            <a:ext cx="7978515" cy="4194954"/>
          </a:xfrm>
          <a:prstGeom prst="rect">
            <a:avLst/>
          </a:prstGeom>
          <a:solidFill>
            <a:srgbClr val="ECE8E3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1313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6C059-0FDE-4088-B5B1-4C5809BE72AB}"/>
              </a:ext>
            </a:extLst>
          </p:cNvPr>
          <p:cNvSpPr txBox="1"/>
          <p:nvPr/>
        </p:nvSpPr>
        <p:spPr>
          <a:xfrm>
            <a:off x="420370" y="223948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C460A-C6DA-4F40-B9EB-53BB517BA547}"/>
              </a:ext>
            </a:extLst>
          </p:cNvPr>
          <p:cNvSpPr txBox="1"/>
          <p:nvPr/>
        </p:nvSpPr>
        <p:spPr>
          <a:xfrm>
            <a:off x="1080127" y="230683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2539E-1042-4C22-BB35-8EAD70C096F2}"/>
              </a:ext>
            </a:extLst>
          </p:cNvPr>
          <p:cNvSpPr txBox="1"/>
          <p:nvPr/>
        </p:nvSpPr>
        <p:spPr>
          <a:xfrm>
            <a:off x="420370" y="301596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02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B8DD7-38BB-48F8-81FB-7CE4A63B1D37}"/>
              </a:ext>
            </a:extLst>
          </p:cNvPr>
          <p:cNvSpPr txBox="1"/>
          <p:nvPr/>
        </p:nvSpPr>
        <p:spPr>
          <a:xfrm>
            <a:off x="1080127" y="308332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F5C9-2DD5-430F-BF24-276AD5A64958}"/>
              </a:ext>
            </a:extLst>
          </p:cNvPr>
          <p:cNvSpPr txBox="1"/>
          <p:nvPr/>
        </p:nvSpPr>
        <p:spPr>
          <a:xfrm>
            <a:off x="417167" y="379245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03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7E5051-15B7-46C4-A154-C38DCEAB51D3}"/>
              </a:ext>
            </a:extLst>
          </p:cNvPr>
          <p:cNvSpPr txBox="1"/>
          <p:nvPr/>
        </p:nvSpPr>
        <p:spPr>
          <a:xfrm>
            <a:off x="1076924" y="385980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2FC73-403D-42EE-8F33-0F1C6E76D97A}"/>
              </a:ext>
            </a:extLst>
          </p:cNvPr>
          <p:cNvSpPr txBox="1"/>
          <p:nvPr/>
        </p:nvSpPr>
        <p:spPr>
          <a:xfrm>
            <a:off x="417167" y="456893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04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54D9A5-725F-4348-BC5D-DC1A4EE3F852}"/>
              </a:ext>
            </a:extLst>
          </p:cNvPr>
          <p:cNvSpPr txBox="1"/>
          <p:nvPr/>
        </p:nvSpPr>
        <p:spPr>
          <a:xfrm>
            <a:off x="1076924" y="463629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56806-3280-4700-B20F-C88F647EA365}"/>
              </a:ext>
            </a:extLst>
          </p:cNvPr>
          <p:cNvSpPr txBox="1"/>
          <p:nvPr/>
        </p:nvSpPr>
        <p:spPr>
          <a:xfrm>
            <a:off x="417167" y="534542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05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1C3122-C69C-4FC4-9E05-3C385091D920}"/>
              </a:ext>
            </a:extLst>
          </p:cNvPr>
          <p:cNvSpPr txBox="1"/>
          <p:nvPr/>
        </p:nvSpPr>
        <p:spPr>
          <a:xfrm>
            <a:off x="1076924" y="541277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0E8248-BA68-4E40-9F1E-C20AD84FFAB0}"/>
              </a:ext>
            </a:extLst>
          </p:cNvPr>
          <p:cNvGrpSpPr/>
          <p:nvPr/>
        </p:nvGrpSpPr>
        <p:grpSpPr>
          <a:xfrm>
            <a:off x="6500710" y="4444750"/>
            <a:ext cx="411088" cy="411088"/>
            <a:chOff x="4780344" y="590077"/>
            <a:chExt cx="411088" cy="4110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8C8AC8-A88F-4A94-B0DB-F7884BE38597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31D56F-56E9-4EF4-BAFB-FC6F4477FF1D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B45253-1882-4063-8F0B-F146120EA696}"/>
              </a:ext>
            </a:extLst>
          </p:cNvPr>
          <p:cNvGrpSpPr/>
          <p:nvPr/>
        </p:nvGrpSpPr>
        <p:grpSpPr>
          <a:xfrm>
            <a:off x="5512100" y="3056646"/>
            <a:ext cx="411088" cy="411088"/>
            <a:chOff x="4780344" y="590077"/>
            <a:chExt cx="411088" cy="41108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B5881E-C259-47DE-9546-5D6BB708156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0E33A5-CF0E-4A5C-8B7F-6EAC290486F3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47B8C-C43A-449A-AF24-352C9FEC2E76}"/>
              </a:ext>
            </a:extLst>
          </p:cNvPr>
          <p:cNvGrpSpPr/>
          <p:nvPr/>
        </p:nvGrpSpPr>
        <p:grpSpPr>
          <a:xfrm>
            <a:off x="7860816" y="2526383"/>
            <a:ext cx="411088" cy="411088"/>
            <a:chOff x="4780344" y="590077"/>
            <a:chExt cx="411088" cy="41108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41C4DA4-A86A-4C00-ADD1-D7DF04A15A2C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110C07C-A6A5-4AA2-9E8A-6F6601C6DD76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2FCEC29-DFC8-413D-ADC2-79519F29A116}"/>
              </a:ext>
            </a:extLst>
          </p:cNvPr>
          <p:cNvGrpSpPr/>
          <p:nvPr/>
        </p:nvGrpSpPr>
        <p:grpSpPr>
          <a:xfrm>
            <a:off x="10492936" y="4855838"/>
            <a:ext cx="411088" cy="411088"/>
            <a:chOff x="4780344" y="590077"/>
            <a:chExt cx="411088" cy="411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6B3827-0A28-4BDB-BD3F-E63CB630775B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F80507-53D3-48E4-BB2A-C877A628F754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DD0204-0373-431D-8058-933866417CFC}"/>
              </a:ext>
            </a:extLst>
          </p:cNvPr>
          <p:cNvGrpSpPr/>
          <p:nvPr/>
        </p:nvGrpSpPr>
        <p:grpSpPr>
          <a:xfrm>
            <a:off x="10081848" y="3868224"/>
            <a:ext cx="411088" cy="411088"/>
            <a:chOff x="4780344" y="590077"/>
            <a:chExt cx="411088" cy="41108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9AF7239-8854-4FC2-BE48-6952A95C4B04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9FBFC2-6231-429C-8DCB-E7964D4534A7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6589C4-7C49-4FF5-9EDA-51159CDB41D2}"/>
              </a:ext>
            </a:extLst>
          </p:cNvPr>
          <p:cNvGrpSpPr/>
          <p:nvPr/>
        </p:nvGrpSpPr>
        <p:grpSpPr>
          <a:xfrm>
            <a:off x="8188330" y="3900483"/>
            <a:ext cx="411088" cy="411088"/>
            <a:chOff x="4780344" y="590077"/>
            <a:chExt cx="411088" cy="41108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820F4D7-C2A0-4051-8C76-8C4D463850E8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8D3EC73-7B22-4C0B-9B75-099235231002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EB0572-540F-47C2-85DB-92B3766AE66A}"/>
              </a:ext>
            </a:extLst>
          </p:cNvPr>
          <p:cNvGrpSpPr/>
          <p:nvPr/>
        </p:nvGrpSpPr>
        <p:grpSpPr>
          <a:xfrm>
            <a:off x="9355426" y="2851102"/>
            <a:ext cx="411088" cy="411088"/>
            <a:chOff x="4780344" y="590077"/>
            <a:chExt cx="411088" cy="41108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B087DE-C53E-40EB-90B5-374D6B6253E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86F2178-824F-45BD-9D17-13AE8F6923F8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371570994"/>
      </p:ext>
    </p:extLst>
  </p:cSld>
  <p:clrMapOvr>
    <a:masterClrMapping/>
  </p:clrMapOvr>
  <p:transition spd="slow" advTm="8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SAMPLE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114735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0" y="2022976"/>
            <a:ext cx="11347717" cy="1252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</p:spTree>
    <p:extLst>
      <p:ext uri="{BB962C8B-B14F-4D97-AF65-F5344CB8AC3E}">
        <p14:creationId xmlns:p14="http://schemas.microsoft.com/office/powerpoint/2010/main" val="684162516"/>
      </p:ext>
    </p:extLst>
  </p:cSld>
  <p:clrMapOvr>
    <a:masterClrMapping/>
  </p:clrMapOvr>
  <p:transition spd="slow" advTm="8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+ PIE CHART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3178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1" y="2022976"/>
            <a:ext cx="4317884" cy="3514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4D2BA6-4537-45E4-A131-D28F0875F502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914145F-A51C-43A3-88B8-01DE1E799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914371"/>
              </p:ext>
            </p:extLst>
          </p:nvPr>
        </p:nvGraphicFramePr>
        <p:xfrm>
          <a:off x="6577111" y="1330959"/>
          <a:ext cx="5316767" cy="459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0035210"/>
      </p:ext>
    </p:extLst>
  </p:cSld>
  <p:clrMapOvr>
    <a:masterClrMapping/>
  </p:clrMapOvr>
  <p:transition spd="slow" advTm="8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2D33A-FD7A-4ED2-970B-0787FFA84CC7}"/>
              </a:ext>
            </a:extLst>
          </p:cNvPr>
          <p:cNvCxnSpPr>
            <a:cxnSpLocks/>
          </p:cNvCxnSpPr>
          <p:nvPr/>
        </p:nvCxnSpPr>
        <p:spPr>
          <a:xfrm>
            <a:off x="4824479" y="6522039"/>
            <a:ext cx="3266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2FB92-A67A-48DA-9778-94F89EA43465}"/>
              </a:ext>
            </a:extLst>
          </p:cNvPr>
          <p:cNvSpPr/>
          <p:nvPr/>
        </p:nvSpPr>
        <p:spPr>
          <a:xfrm>
            <a:off x="0" y="995680"/>
            <a:ext cx="11744960" cy="498856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A0D3C-7EFC-4879-9930-2315E9B20AB5}"/>
              </a:ext>
            </a:extLst>
          </p:cNvPr>
          <p:cNvGrpSpPr/>
          <p:nvPr/>
        </p:nvGrpSpPr>
        <p:grpSpPr>
          <a:xfrm>
            <a:off x="-1743496" y="242196"/>
            <a:ext cx="8549409" cy="6978473"/>
            <a:chOff x="-2079161" y="462116"/>
            <a:chExt cx="7835672" cy="6395884"/>
          </a:xfrm>
        </p:grpSpPr>
        <p:pic>
          <p:nvPicPr>
            <p:cNvPr id="4" name="Picture 6" descr="Phoenix Valorant Png Transparent : 1680x1050 valorant phoenix ultra hd  desktop background wallpaper for 4k uhd&amp;gt;. - Merryheyn">
              <a:extLst>
                <a:ext uri="{FF2B5EF4-FFF2-40B4-BE49-F238E27FC236}">
                  <a16:creationId xmlns:a16="http://schemas.microsoft.com/office/drawing/2014/main" id="{3D540A63-D887-4B79-AABF-BBEA801F1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9161" y="462116"/>
              <a:ext cx="6019656" cy="639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Sage | Valorant Wiki | Fandom">
              <a:extLst>
                <a:ext uri="{FF2B5EF4-FFF2-40B4-BE49-F238E27FC236}">
                  <a16:creationId xmlns:a16="http://schemas.microsoft.com/office/drawing/2014/main" id="{EE9E797A-D797-479F-AAE0-7D3EB548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3"/>
            <a:stretch/>
          </p:blipFill>
          <p:spPr bwMode="auto">
            <a:xfrm>
              <a:off x="1655114" y="1259840"/>
              <a:ext cx="4101397" cy="5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EA2FC6-EABF-479A-8C99-50396595F8CD}"/>
              </a:ext>
            </a:extLst>
          </p:cNvPr>
          <p:cNvSpPr/>
          <p:nvPr/>
        </p:nvSpPr>
        <p:spPr>
          <a:xfrm flipH="1">
            <a:off x="8006080" y="609600"/>
            <a:ext cx="3738880" cy="8128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33BC-BB9C-49E5-A872-CEDBCDEC8449}"/>
              </a:ext>
            </a:extLst>
          </p:cNvPr>
          <p:cNvSpPr txBox="1"/>
          <p:nvPr/>
        </p:nvSpPr>
        <p:spPr>
          <a:xfrm>
            <a:off x="7795200" y="1588046"/>
            <a:ext cx="33938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THANK</a:t>
            </a:r>
            <a:b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</a:b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YOU!</a:t>
            </a:r>
            <a:endParaRPr lang="en-PH" sz="10000" dirty="0">
              <a:solidFill>
                <a:srgbClr val="0F1724"/>
              </a:solidFill>
              <a:latin typeface="Barlow Condensed ExtraBold" panose="000009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3085A-1A3B-4C59-ABC1-FD7B9B08200B}"/>
              </a:ext>
            </a:extLst>
          </p:cNvPr>
          <p:cNvCxnSpPr/>
          <p:nvPr/>
        </p:nvCxnSpPr>
        <p:spPr>
          <a:xfrm>
            <a:off x="7905509" y="3834815"/>
            <a:ext cx="3283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8E49-01CC-428D-8B23-4475C329F3E0}"/>
              </a:ext>
            </a:extLst>
          </p:cNvPr>
          <p:cNvSpPr txBox="1"/>
          <p:nvPr/>
        </p:nvSpPr>
        <p:spPr>
          <a:xfrm>
            <a:off x="7060557" y="4287384"/>
            <a:ext cx="4128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Morbi sit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amet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tempus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odio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Nunc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placerat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risus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vehicula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lobortis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enim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massa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faucibus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dui, sed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purus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non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velit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Cras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blandit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aliquam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sapien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vitae.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Suspendisse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eleifend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in nisi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nec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semper. Donec at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orci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FDA3-40F4-4309-909A-42247F7A6F92}"/>
              </a:ext>
            </a:extLst>
          </p:cNvPr>
          <p:cNvSpPr/>
          <p:nvPr/>
        </p:nvSpPr>
        <p:spPr>
          <a:xfrm>
            <a:off x="3912244" y="544010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C4956-24D9-45E8-9F46-10C3C0BC83B9}"/>
              </a:ext>
            </a:extLst>
          </p:cNvPr>
          <p:cNvCxnSpPr>
            <a:cxnSpLocks/>
          </p:cNvCxnSpPr>
          <p:nvPr/>
        </p:nvCxnSpPr>
        <p:spPr>
          <a:xfrm>
            <a:off x="4249838" y="734728"/>
            <a:ext cx="136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F30B7-31CA-43F9-9E96-901202AEAFA5}"/>
              </a:ext>
            </a:extLst>
          </p:cNvPr>
          <p:cNvSpPr/>
          <p:nvPr/>
        </p:nvSpPr>
        <p:spPr>
          <a:xfrm>
            <a:off x="11536616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38ABC-3AC5-426D-8F77-893F47FC7E23}"/>
              </a:ext>
            </a:extLst>
          </p:cNvPr>
          <p:cNvSpPr/>
          <p:nvPr/>
        </p:nvSpPr>
        <p:spPr>
          <a:xfrm>
            <a:off x="11131205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44029"/>
      </p:ext>
    </p:extLst>
  </p:cSld>
  <p:clrMapOvr>
    <a:masterClrMapping/>
  </p:clrMapOvr>
  <p:transition spd="slow" advTm="8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27533-0933-445B-81DF-8171B3201D48}"/>
              </a:ext>
            </a:extLst>
          </p:cNvPr>
          <p:cNvSpPr/>
          <p:nvPr/>
        </p:nvSpPr>
        <p:spPr>
          <a:xfrm>
            <a:off x="10926501" y="532436"/>
            <a:ext cx="277792" cy="277792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A6D28-097E-4825-BB87-C0EF6D70D383}"/>
              </a:ext>
            </a:extLst>
          </p:cNvPr>
          <p:cNvSpPr/>
          <p:nvPr/>
        </p:nvSpPr>
        <p:spPr>
          <a:xfrm>
            <a:off x="9898283" y="1599237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EA2F6-240F-47C3-B71F-FFA19E36E323}"/>
              </a:ext>
            </a:extLst>
          </p:cNvPr>
          <p:cNvSpPr/>
          <p:nvPr/>
        </p:nvSpPr>
        <p:spPr>
          <a:xfrm>
            <a:off x="1936830" y="882571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4BD1A-1B11-450D-9756-DC2D9B6B4027}"/>
              </a:ext>
            </a:extLst>
          </p:cNvPr>
          <p:cNvSpPr/>
          <p:nvPr/>
        </p:nvSpPr>
        <p:spPr>
          <a:xfrm>
            <a:off x="3142525" y="4889340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90A6F-CFD3-4928-9E83-C6507FC478A6}"/>
              </a:ext>
            </a:extLst>
          </p:cNvPr>
          <p:cNvSpPr/>
          <p:nvPr/>
        </p:nvSpPr>
        <p:spPr>
          <a:xfrm>
            <a:off x="725345" y="244418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75F9-A710-4F1D-94D8-86D848C5EEF8}"/>
              </a:ext>
            </a:extLst>
          </p:cNvPr>
          <p:cNvSpPr/>
          <p:nvPr/>
        </p:nvSpPr>
        <p:spPr>
          <a:xfrm>
            <a:off x="679047" y="5802775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19842-C2B6-4E18-AF22-73C9DE40C870}"/>
              </a:ext>
            </a:extLst>
          </p:cNvPr>
          <p:cNvSpPr/>
          <p:nvPr/>
        </p:nvSpPr>
        <p:spPr>
          <a:xfrm>
            <a:off x="11092405" y="341163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0B7C-23BD-4A8A-B637-913E17777BB6}"/>
              </a:ext>
            </a:extLst>
          </p:cNvPr>
          <p:cNvSpPr/>
          <p:nvPr/>
        </p:nvSpPr>
        <p:spPr>
          <a:xfrm>
            <a:off x="10787605" y="5524983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D7040-502B-433C-9BF8-7E6693EA68A8}"/>
              </a:ext>
            </a:extLst>
          </p:cNvPr>
          <p:cNvSpPr/>
          <p:nvPr/>
        </p:nvSpPr>
        <p:spPr>
          <a:xfrm>
            <a:off x="6726820" y="5941671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18442-212F-4292-883E-DF72D6ADCFEA}"/>
              </a:ext>
            </a:extLst>
          </p:cNvPr>
          <p:cNvSpPr txBox="1"/>
          <p:nvPr/>
        </p:nvSpPr>
        <p:spPr>
          <a:xfrm>
            <a:off x="3225664" y="2492994"/>
            <a:ext cx="574067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dirty="0">
                <a:solidFill>
                  <a:schemeClr val="bg1"/>
                </a:solidFill>
                <a:latin typeface="Barlow Condensed Medium" panose="00000606000000000000" pitchFamily="2" charset="0"/>
              </a:rPr>
              <a:t>INTRODUCTION</a:t>
            </a:r>
            <a:endParaRPr lang="en-PH" sz="8500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37D4A1-4C0A-4B8B-949F-F431685D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8" y="626956"/>
            <a:ext cx="1315224" cy="8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1D52BD-7766-4D09-B02E-BC803ECB7BDF}"/>
              </a:ext>
            </a:extLst>
          </p:cNvPr>
          <p:cNvSpPr txBox="1"/>
          <p:nvPr/>
        </p:nvSpPr>
        <p:spPr>
          <a:xfrm>
            <a:off x="4173845" y="3768022"/>
            <a:ext cx="384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What is </a:t>
            </a:r>
            <a:r>
              <a:rPr lang="en-US" sz="3000" spc="600" dirty="0" err="1">
                <a:solidFill>
                  <a:srgbClr val="FF4A58"/>
                </a:solidFill>
                <a:latin typeface="Barlow Condensed Medium" panose="00000606000000000000" pitchFamily="2" charset="0"/>
              </a:rPr>
              <a:t>Valorant</a:t>
            </a:r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?</a:t>
            </a:r>
            <a:endParaRPr lang="en-PH" sz="3000" spc="600" dirty="0">
              <a:solidFill>
                <a:srgbClr val="FF4A58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DE2E9-D0EE-4475-824C-2AF960D03108}"/>
              </a:ext>
            </a:extLst>
          </p:cNvPr>
          <p:cNvCxnSpPr>
            <a:cxnSpLocks/>
          </p:cNvCxnSpPr>
          <p:nvPr/>
        </p:nvCxnSpPr>
        <p:spPr>
          <a:xfrm>
            <a:off x="590309" y="4252219"/>
            <a:ext cx="134652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E90A46-DE48-4A20-8C58-2BD2C35417FE}"/>
              </a:ext>
            </a:extLst>
          </p:cNvPr>
          <p:cNvCxnSpPr>
            <a:cxnSpLocks/>
          </p:cNvCxnSpPr>
          <p:nvPr/>
        </p:nvCxnSpPr>
        <p:spPr>
          <a:xfrm>
            <a:off x="9151714" y="6225702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1EB1E6-635E-4E56-8FE0-8F5B49879D91}"/>
              </a:ext>
            </a:extLst>
          </p:cNvPr>
          <p:cNvCxnSpPr>
            <a:cxnSpLocks/>
          </p:cNvCxnSpPr>
          <p:nvPr/>
        </p:nvCxnSpPr>
        <p:spPr>
          <a:xfrm rot="5400000">
            <a:off x="10808824" y="1957671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66D56-A08E-4D41-AB88-6E1991BD678C}"/>
              </a:ext>
            </a:extLst>
          </p:cNvPr>
          <p:cNvSpPr/>
          <p:nvPr/>
        </p:nvSpPr>
        <p:spPr>
          <a:xfrm>
            <a:off x="2085441" y="4119852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5FE77-349B-42E4-8FD7-FE3C368C1DA8}"/>
              </a:ext>
            </a:extLst>
          </p:cNvPr>
          <p:cNvSpPr/>
          <p:nvPr/>
        </p:nvSpPr>
        <p:spPr>
          <a:xfrm>
            <a:off x="566139" y="501253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E5BB3-D0D5-4F47-BA48-D7C213E03DD6}"/>
              </a:ext>
            </a:extLst>
          </p:cNvPr>
          <p:cNvSpPr/>
          <p:nvPr/>
        </p:nvSpPr>
        <p:spPr>
          <a:xfrm>
            <a:off x="8872321" y="6111212"/>
            <a:ext cx="170079" cy="170079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845162"/>
      </p:ext>
    </p:extLst>
  </p:cSld>
  <p:clrMapOvr>
    <a:masterClrMapping/>
  </p:clrMapOvr>
  <p:transition spd="slow" advTm="8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210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Valorant</a:t>
            </a:r>
            <a:r>
              <a:rPr lang="en-US" sz="4500" spc="300" dirty="0">
                <a:latin typeface="Barlow Condensed ExtraBold" panose="00000906000000000000" pitchFamily="2" charset="0"/>
              </a:rPr>
              <a:t>: At a Glance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E87D0-5477-4365-8C61-51F7D8AC501E}"/>
              </a:ext>
            </a:extLst>
          </p:cNvPr>
          <p:cNvSpPr/>
          <p:nvPr/>
        </p:nvSpPr>
        <p:spPr>
          <a:xfrm>
            <a:off x="565132" y="5532120"/>
            <a:ext cx="11061736" cy="167640"/>
          </a:xfrm>
          <a:prstGeom prst="rect">
            <a:avLst/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44737FD7-2E2E-42B9-9FE4-C5E4B81C979B}"/>
              </a:ext>
            </a:extLst>
          </p:cNvPr>
          <p:cNvSpPr/>
          <p:nvPr/>
        </p:nvSpPr>
        <p:spPr>
          <a:xfrm flipH="1">
            <a:off x="56512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653088D-04C1-41F5-9421-33CE11560B1E}"/>
              </a:ext>
            </a:extLst>
          </p:cNvPr>
          <p:cNvSpPr/>
          <p:nvPr/>
        </p:nvSpPr>
        <p:spPr>
          <a:xfrm>
            <a:off x="894151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0ABD3-CDCE-419C-BA7B-950CAAAFEE7E}"/>
              </a:ext>
            </a:extLst>
          </p:cNvPr>
          <p:cNvSpPr/>
          <p:nvPr/>
        </p:nvSpPr>
        <p:spPr>
          <a:xfrm>
            <a:off x="1249471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5v5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3577A-7DF7-41EE-B459-A5C51650726B}"/>
              </a:ext>
            </a:extLst>
          </p:cNvPr>
          <p:cNvSpPr txBox="1"/>
          <p:nvPr/>
        </p:nvSpPr>
        <p:spPr>
          <a:xfrm>
            <a:off x="565131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6D80-E06B-4A0B-B2BA-C82EC3641E29}"/>
              </a:ext>
            </a:extLst>
          </p:cNvPr>
          <p:cNvSpPr/>
          <p:nvPr/>
        </p:nvSpPr>
        <p:spPr>
          <a:xfrm>
            <a:off x="4175759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22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46A59-20E4-4915-85DE-888E216A5317}"/>
              </a:ext>
            </a:extLst>
          </p:cNvPr>
          <p:cNvSpPr txBox="1"/>
          <p:nvPr/>
        </p:nvSpPr>
        <p:spPr>
          <a:xfrm>
            <a:off x="3460314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E5DF8-F989-45D0-BD15-0FB0391237AD}"/>
              </a:ext>
            </a:extLst>
          </p:cNvPr>
          <p:cNvSpPr/>
          <p:nvPr/>
        </p:nvSpPr>
        <p:spPr>
          <a:xfrm>
            <a:off x="7070942" y="2070348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17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9F5E-2B7F-4D8D-9A71-F74E94DE120E}"/>
              </a:ext>
            </a:extLst>
          </p:cNvPr>
          <p:cNvSpPr txBox="1"/>
          <p:nvPr/>
        </p:nvSpPr>
        <p:spPr>
          <a:xfrm>
            <a:off x="6355497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Weapons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74189-C926-4746-B757-474CBD40290F}"/>
              </a:ext>
            </a:extLst>
          </p:cNvPr>
          <p:cNvSpPr/>
          <p:nvPr/>
        </p:nvSpPr>
        <p:spPr>
          <a:xfrm>
            <a:off x="9966124" y="2068265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13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A86DB-B068-4E4C-9886-4DABF413ED4B}"/>
              </a:ext>
            </a:extLst>
          </p:cNvPr>
          <p:cNvSpPr txBox="1"/>
          <p:nvPr/>
        </p:nvSpPr>
        <p:spPr>
          <a:xfrm>
            <a:off x="9250679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Maps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8720C-6E8F-488B-BB3E-E74D0F1BC3C8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5005"/>
      </p:ext>
    </p:extLst>
  </p:cSld>
  <p:clrMapOvr>
    <a:masterClrMapping/>
  </p:clrMapOvr>
  <p:transition spd="slow" advTm="8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6516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Our Focus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alorant - Games Like, Review, Gameplay, Classes, Similar Games">
            <a:extLst>
              <a:ext uri="{FF2B5EF4-FFF2-40B4-BE49-F238E27FC236}">
                <a16:creationId xmlns:a16="http://schemas.microsoft.com/office/drawing/2014/main" id="{C137EAF2-5DB3-418E-93A8-4A0B7C2D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980" r="12033" b="1980"/>
          <a:stretch/>
        </p:blipFill>
        <p:spPr bwMode="auto">
          <a:xfrm>
            <a:off x="5823396" y="1676400"/>
            <a:ext cx="5944691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E0B5A1-5023-4388-B37D-903C31956582}"/>
              </a:ext>
            </a:extLst>
          </p:cNvPr>
          <p:cNvSpPr/>
          <p:nvPr/>
        </p:nvSpPr>
        <p:spPr>
          <a:xfrm>
            <a:off x="5823396" y="1539240"/>
            <a:ext cx="3192786" cy="132244"/>
          </a:xfrm>
          <a:prstGeom prst="snip1Rect">
            <a:avLst>
              <a:gd name="adj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8F2E4-646C-4B13-AEC5-2489A91AFD13}"/>
              </a:ext>
            </a:extLst>
          </p:cNvPr>
          <p:cNvSpPr txBox="1"/>
          <p:nvPr/>
        </p:nvSpPr>
        <p:spPr>
          <a:xfrm>
            <a:off x="487680" y="1727200"/>
            <a:ext cx="484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Users Will Be Able To: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6D0B9E-A76D-485F-85F6-187A3D84B4DB}"/>
              </a:ext>
            </a:extLst>
          </p:cNvPr>
          <p:cNvCxnSpPr>
            <a:cxnSpLocks/>
          </p:cNvCxnSpPr>
          <p:nvPr/>
        </p:nvCxnSpPr>
        <p:spPr>
          <a:xfrm>
            <a:off x="579120" y="5608320"/>
            <a:ext cx="220472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47107-80E6-4314-BC2C-19187EC2E52B}"/>
              </a:ext>
            </a:extLst>
          </p:cNvPr>
          <p:cNvSpPr/>
          <p:nvPr/>
        </p:nvSpPr>
        <p:spPr>
          <a:xfrm>
            <a:off x="2895600" y="5506720"/>
            <a:ext cx="132080" cy="132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E41F5-BBCE-4ABE-B4B6-75ECA217F5AB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99582-4CD2-4712-EE43-30146C168616}"/>
              </a:ext>
            </a:extLst>
          </p:cNvPr>
          <p:cNvSpPr txBox="1"/>
          <p:nvPr/>
        </p:nvSpPr>
        <p:spPr>
          <a:xfrm>
            <a:off x="538480" y="2553345"/>
            <a:ext cx="4846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Access statistical data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Predict best areas for gameplay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2436"/>
      </p:ext>
    </p:extLst>
  </p:cSld>
  <p:clrMapOvr>
    <a:masterClrMapping/>
  </p:clrMapOvr>
  <p:transition spd="slow" advTm="8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215191" y="3594243"/>
            <a:ext cx="96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Python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474030" y="359424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Jupyter</a:t>
            </a:r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 Notebooks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7173160" y="3594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HTML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5678"/>
      </p:ext>
    </p:extLst>
  </p:cSld>
  <p:clrMapOvr>
    <a:masterClrMapping/>
  </p:clrMapOvr>
  <p:transition spd="slow" advTm="8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423582" y="359424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API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525577" y="3372066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Machine Learning </a:t>
            </a:r>
          </a:p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Model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6863782" y="359424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JavaScript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106060" y="3594243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Flask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3569"/>
      </p:ext>
    </p:extLst>
  </p:cSld>
  <p:clrMapOvr>
    <a:masterClrMapping/>
  </p:clrMapOvr>
  <p:transition spd="slow" advTm="8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8873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476193" y="1043910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2349-66C5-3224-EBCD-B9CE867A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2" y="961174"/>
            <a:ext cx="6029223" cy="55640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A2381B-9056-38D7-296F-6E7DD0651008}"/>
              </a:ext>
            </a:extLst>
          </p:cNvPr>
          <p:cNvCxnSpPr>
            <a:cxnSpLocks/>
          </p:cNvCxnSpPr>
          <p:nvPr/>
        </p:nvCxnSpPr>
        <p:spPr>
          <a:xfrm>
            <a:off x="6915509" y="145022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41176"/>
      </p:ext>
    </p:extLst>
  </p:cSld>
  <p:clrMapOvr>
    <a:masterClrMapping/>
  </p:clrMapOvr>
  <p:transition spd="slow" advTm="8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366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Valorant agents, abilities, and details | Shacknews">
            <a:extLst>
              <a:ext uri="{FF2B5EF4-FFF2-40B4-BE49-F238E27FC236}">
                <a16:creationId xmlns:a16="http://schemas.microsoft.com/office/drawing/2014/main" id="{2C158B5C-5725-03A3-2865-D1A6A852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554333" y="13605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43B143-6D4D-B7F8-C1AB-0588DCA1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84" y="1046270"/>
            <a:ext cx="6095006" cy="58117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8D67AB-7BAC-75A4-7F44-F9A7FA4F9434}"/>
              </a:ext>
            </a:extLst>
          </p:cNvPr>
          <p:cNvCxnSpPr>
            <a:cxnSpLocks/>
          </p:cNvCxnSpPr>
          <p:nvPr/>
        </p:nvCxnSpPr>
        <p:spPr>
          <a:xfrm>
            <a:off x="3991154" y="1498504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83641"/>
      </p:ext>
    </p:extLst>
  </p:cSld>
  <p:clrMapOvr>
    <a:masterClrMapping/>
  </p:clrMapOvr>
  <p:transition spd="slow" advTm="8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8785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1280x720 Sova Valorant 720P HD 4k Wallpapers, Images, Backgrounds, Photos  and Pictures">
            <a:extLst>
              <a:ext uri="{FF2B5EF4-FFF2-40B4-BE49-F238E27FC236}">
                <a16:creationId xmlns:a16="http://schemas.microsoft.com/office/drawing/2014/main" id="{4C2FEA1B-5F4E-4698-9F1C-34FBEDDFA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38186"/>
          <a:stretch/>
        </p:blipFill>
        <p:spPr bwMode="auto">
          <a:xfrm>
            <a:off x="-106421" y="2390250"/>
            <a:ext cx="3197925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5B4669-DECF-E2C3-B0BA-B7035D5C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8" y="1226101"/>
            <a:ext cx="4300482" cy="551759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DB69F4A-DA33-B779-38E9-A8EDE343DCDC}"/>
              </a:ext>
            </a:extLst>
          </p:cNvPr>
          <p:cNvCxnSpPr>
            <a:cxnSpLocks/>
          </p:cNvCxnSpPr>
          <p:nvPr/>
        </p:nvCxnSpPr>
        <p:spPr>
          <a:xfrm>
            <a:off x="3844506" y="1662406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214A1-8F15-0B7C-6B9C-CA3CD5994212}"/>
              </a:ext>
            </a:extLst>
          </p:cNvPr>
          <p:cNvCxnSpPr>
            <a:cxnSpLocks/>
          </p:cNvCxnSpPr>
          <p:nvPr/>
        </p:nvCxnSpPr>
        <p:spPr>
          <a:xfrm>
            <a:off x="9736347" y="176685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36073"/>
      </p:ext>
    </p:extLst>
  </p:cSld>
  <p:clrMapOvr>
    <a:masterClrMapping/>
  </p:clrMapOvr>
  <p:transition spd="slow" advTm="8000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552</Words>
  <Application>Microsoft Office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Nova</vt:lpstr>
      <vt:lpstr>Barlow Condensed ExtraBold</vt:lpstr>
      <vt:lpstr>Barlow Condensed Medium</vt:lpstr>
      <vt:lpstr>Calibri</vt:lpstr>
      <vt:lpstr>Calibri Light</vt:lpstr>
      <vt:lpstr>PODIUM Sharp 2.11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Zeus Tubaga</dc:creator>
  <cp:lastModifiedBy>gina fender</cp:lastModifiedBy>
  <cp:revision>27</cp:revision>
  <dcterms:created xsi:type="dcterms:W3CDTF">2021-07-13T04:21:45Z</dcterms:created>
  <dcterms:modified xsi:type="dcterms:W3CDTF">2023-09-05T20:26:44Z</dcterms:modified>
</cp:coreProperties>
</file>